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9"/>
  </p:notesMasterIdLst>
  <p:sldIdLst>
    <p:sldId id="306" r:id="rId5"/>
    <p:sldId id="319" r:id="rId6"/>
    <p:sldId id="316" r:id="rId7"/>
    <p:sldId id="3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129C04-AC32-40C8-A3CF-7BFC3C7A8A89}" v="1908" dt="2023-06-14T13:51:20.3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84967" autoAdjust="0"/>
  </p:normalViewPr>
  <p:slideViewPr>
    <p:cSldViewPr snapToGrid="0">
      <p:cViewPr varScale="1">
        <p:scale>
          <a:sx n="86" d="100"/>
          <a:sy n="86" d="100"/>
        </p:scale>
        <p:origin x="331" y="53"/>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DM" userId="7f68c2b480259155" providerId="LiveId" clId="{180003C9-14CF-4CB0-B297-F2CF0B15FC41}"/>
    <pc:docChg chg="modSld">
      <pc:chgData name="R DM" userId="7f68c2b480259155" providerId="LiveId" clId="{180003C9-14CF-4CB0-B297-F2CF0B15FC41}" dt="2023-06-14T21:13:23.772" v="12" actId="20577"/>
      <pc:docMkLst>
        <pc:docMk/>
      </pc:docMkLst>
      <pc:sldChg chg="modSp mod">
        <pc:chgData name="R DM" userId="7f68c2b480259155" providerId="LiveId" clId="{180003C9-14CF-4CB0-B297-F2CF0B15FC41}" dt="2023-06-14T21:13:23.772" v="12" actId="20577"/>
        <pc:sldMkLst>
          <pc:docMk/>
          <pc:sldMk cId="114769864" sldId="306"/>
        </pc:sldMkLst>
        <pc:spChg chg="mod">
          <ac:chgData name="R DM" userId="7f68c2b480259155" providerId="LiveId" clId="{180003C9-14CF-4CB0-B297-F2CF0B15FC41}" dt="2023-06-14T21:13:23.772" v="12" actId="20577"/>
          <ac:spMkLst>
            <pc:docMk/>
            <pc:sldMk cId="114769864" sldId="306"/>
            <ac:spMk id="2" creationId="{C3A9968B-2619-4F71-AB00-4C493E12080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28068-AFBD-4979-B752-9EB6F90B1386}" type="datetimeFigureOut">
              <a:rPr lang="en-US" smtClean="0"/>
              <a:t>6/14/2023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9589-3E79-4C82-AA4A-FE78234FAA59}" type="slidenum">
              <a:rPr lang="en-US" smtClean="0"/>
              <a:t>‹#›</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8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784848"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784848"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9375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983480"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983480"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5" name="Text Placeholder 4">
            <a:extLst>
              <a:ext uri="{FF2B5EF4-FFF2-40B4-BE49-F238E27FC236}">
                <a16:creationId xmlns:a16="http://schemas.microsoft.com/office/drawing/2014/main" id="{2D693B15-7265-4478-9579-62FCD5222D04}"/>
              </a:ext>
            </a:extLst>
          </p:cNvPr>
          <p:cNvSpPr>
            <a:spLocks noGrp="1"/>
          </p:cNvSpPr>
          <p:nvPr>
            <p:ph type="body" sz="quarter" idx="13"/>
          </p:nvPr>
        </p:nvSpPr>
        <p:spPr>
          <a:xfrm>
            <a:off x="8531352" y="1769269"/>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5">
            <a:extLst>
              <a:ext uri="{FF2B5EF4-FFF2-40B4-BE49-F238E27FC236}">
                <a16:creationId xmlns:a16="http://schemas.microsoft.com/office/drawing/2014/main" id="{48F9E92F-BB16-4896-A47F-6497C3D705B9}"/>
              </a:ext>
            </a:extLst>
          </p:cNvPr>
          <p:cNvSpPr>
            <a:spLocks noGrp="1"/>
          </p:cNvSpPr>
          <p:nvPr>
            <p:ph sz="quarter" idx="14"/>
          </p:nvPr>
        </p:nvSpPr>
        <p:spPr>
          <a:xfrm>
            <a:off x="8531352" y="2593181"/>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730798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6391656" y="804672"/>
            <a:ext cx="4434840" cy="886968"/>
          </a:xfrm>
        </p:spPr>
        <p:txBody>
          <a:bodyPr anchor="b"/>
          <a:lstStyle>
            <a:lvl1pPr algn="l">
              <a:defRPr sz="5400" b="0" i="0" cap="none" baseline="0"/>
            </a:lvl1pPr>
          </a:lstStyle>
          <a:p>
            <a:r>
              <a:rPr lang="en-US" dirty="0"/>
              <a:t>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4" y="1801368"/>
            <a:ext cx="4434840" cy="4754880"/>
          </a:xfrm>
        </p:spPr>
        <p:txBody>
          <a:bodyPr>
            <a:normAutofit/>
          </a:bodyPr>
          <a:lstStyle>
            <a:lvl1pPr marL="0" indent="0" algn="l">
              <a:lnSpc>
                <a:spcPct val="11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108960"/>
            <a:ext cx="5221224" cy="3447288"/>
          </a:xfrm>
        </p:spPr>
        <p:txBody>
          <a:bodyPr anchor="ctr"/>
          <a:lstStyle>
            <a:lvl1pPr algn="ctr">
              <a:buNone/>
              <a:defRPr>
                <a:solidFill>
                  <a:schemeClr val="bg1"/>
                </a:solidFill>
              </a:defRPr>
            </a:lvl1pPr>
          </a:lstStyle>
          <a:p>
            <a:r>
              <a:rPr lang="en-US"/>
              <a:t>Click icon to add picture</a:t>
            </a:r>
            <a:endParaRPr lang="en-US" dirty="0"/>
          </a:p>
        </p:txBody>
      </p:sp>
      <p:sp>
        <p:nvSpPr>
          <p:cNvPr id="10" name="Picture Placeholder 12">
            <a:extLst>
              <a:ext uri="{FF2B5EF4-FFF2-40B4-BE49-F238E27FC236}">
                <a16:creationId xmlns:a16="http://schemas.microsoft.com/office/drawing/2014/main" id="{F146D6C1-343E-4F97-A565-55BBB15F4C77}"/>
              </a:ext>
            </a:extLst>
          </p:cNvPr>
          <p:cNvSpPr>
            <a:spLocks noGrp="1"/>
          </p:cNvSpPr>
          <p:nvPr>
            <p:ph type="pic" sz="quarter" idx="14"/>
          </p:nvPr>
        </p:nvSpPr>
        <p:spPr>
          <a:xfrm>
            <a:off x="283464"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
        <p:nvSpPr>
          <p:cNvPr id="11" name="Picture Placeholder 12">
            <a:extLst>
              <a:ext uri="{FF2B5EF4-FFF2-40B4-BE49-F238E27FC236}">
                <a16:creationId xmlns:a16="http://schemas.microsoft.com/office/drawing/2014/main" id="{BA123E2D-4554-47D5-B0EC-0C47EDB41626}"/>
              </a:ext>
            </a:extLst>
          </p:cNvPr>
          <p:cNvSpPr>
            <a:spLocks noGrp="1"/>
          </p:cNvSpPr>
          <p:nvPr>
            <p:ph type="pic" sz="quarter" idx="15"/>
          </p:nvPr>
        </p:nvSpPr>
        <p:spPr>
          <a:xfrm>
            <a:off x="3044952"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578914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777111" y="407499"/>
            <a:ext cx="195227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3528345" y="1972581"/>
            <a:ext cx="2290065"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5579539" y="4386312"/>
            <a:ext cx="3119293"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1092905" y="4018982"/>
            <a:ext cx="385416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5760720" y="585216"/>
            <a:ext cx="5276088" cy="2276856"/>
          </a:xfrm>
        </p:spPr>
        <p:txBody>
          <a:bodyPr anchor="b"/>
          <a:lstStyle>
            <a:lvl1pPr algn="r">
              <a:defRPr sz="4800" b="1" cap="all" spc="400" baseline="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sp>
        <p:nvSpPr>
          <p:cNvPr id="8" name="Graphic 32">
            <a:extLst>
              <a:ext uri="{FF2B5EF4-FFF2-40B4-BE49-F238E27FC236}">
                <a16:creationId xmlns:a16="http://schemas.microsoft.com/office/drawing/2014/main" id="{846CD0EA-B0AA-4845-81A5-4ADD7C58B12F}"/>
              </a:ext>
            </a:extLst>
          </p:cNvPr>
          <p:cNvSpPr/>
          <p:nvPr userDrawn="1"/>
        </p:nvSpPr>
        <p:spPr>
          <a:xfrm>
            <a:off x="1472366" y="185953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0" name="Graphic 33">
            <a:extLst>
              <a:ext uri="{FF2B5EF4-FFF2-40B4-BE49-F238E27FC236}">
                <a16:creationId xmlns:a16="http://schemas.microsoft.com/office/drawing/2014/main" id="{0E97A0CB-7CB1-47F0-BD48-EEECBAC39CD2}"/>
              </a:ext>
            </a:extLst>
          </p:cNvPr>
          <p:cNvSpPr/>
          <p:nvPr userDrawn="1"/>
        </p:nvSpPr>
        <p:spPr>
          <a:xfrm>
            <a:off x="2014523" y="314686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2" name="Graphic 31">
            <a:extLst>
              <a:ext uri="{FF2B5EF4-FFF2-40B4-BE49-F238E27FC236}">
                <a16:creationId xmlns:a16="http://schemas.microsoft.com/office/drawing/2014/main" id="{477816C9-06CB-4BC5-B26B-6A2877BD941A}"/>
              </a:ext>
            </a:extLst>
          </p:cNvPr>
          <p:cNvSpPr/>
          <p:nvPr userDrawn="1"/>
        </p:nvSpPr>
        <p:spPr>
          <a:xfrm>
            <a:off x="5404920" y="45082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760720" y="3127248"/>
            <a:ext cx="5276088" cy="1124712"/>
          </a:xfrm>
        </p:spPr>
        <p:txBody>
          <a:bodyPr/>
          <a:lstStyle>
            <a:lvl1pPr marL="0" indent="0" algn="r">
              <a:buNone/>
              <a:defRPr sz="18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104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291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8676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05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75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98448" y="594360"/>
            <a:ext cx="6272784" cy="2843784"/>
          </a:xfrm>
        </p:spPr>
        <p:txBody>
          <a:bodyPr anchor="b"/>
          <a:lstStyle>
            <a:lvl1pPr algn="l">
              <a:defRPr sz="54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5641848" y="4700016"/>
            <a:ext cx="5093208" cy="1197864"/>
          </a:xfrm>
        </p:spPr>
        <p:txBody>
          <a:bodyPr>
            <a:normAutofit/>
          </a:bodyPr>
          <a:lstStyle>
            <a:lvl1pPr marL="0" indent="0" algn="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8E825845-66DD-4B77-A729-CD97D156FE6C}"/>
              </a:ext>
            </a:extLst>
          </p:cNvPr>
          <p:cNvCxnSpPr>
            <a:cxnSpLocks/>
          </p:cNvCxnSpPr>
          <p:nvPr userDrawn="1"/>
        </p:nvCxnSpPr>
        <p:spPr>
          <a:xfrm>
            <a:off x="1301262"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137906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p:nvPr>
        </p:nvSpPr>
        <p:spPr>
          <a:xfrm>
            <a:off x="1366432"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anchor="ctr">
            <a:noAutofit/>
          </a:bodyPr>
          <a:lstStyle>
            <a:lvl1pPr algn="ctr">
              <a:buNone/>
              <a:defRPr sz="1600" b="1">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202936" y="585216"/>
            <a:ext cx="5833872" cy="2276856"/>
          </a:xfrm>
        </p:spPr>
        <p:txBody>
          <a:bodyPr anchor="b"/>
          <a:lstStyle>
            <a:lvl1pPr algn="r">
              <a:defRPr sz="6000" b="1" cap="all" spc="400" baseline="0">
                <a:solidFill>
                  <a:schemeClr val="bg1"/>
                </a:solidFill>
              </a:defRPr>
            </a:lvl1pPr>
          </a:lstStyle>
          <a:p>
            <a:r>
              <a:rPr lang="en-US" dirty="0"/>
              <a:t>Title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202936" y="3127248"/>
            <a:ext cx="5833872" cy="3118104"/>
          </a:xfrm>
        </p:spPr>
        <p:txBody>
          <a:bodyPr/>
          <a:lstStyle>
            <a:lvl1pPr marL="0" indent="0" algn="r">
              <a:buNone/>
              <a:defRPr sz="1800">
                <a:solidFill>
                  <a:schemeClr val="bg1"/>
                </a:solidFill>
              </a:defRPr>
            </a:lvl1pPr>
          </a:lstStyle>
          <a:p>
            <a:pPr lvl="0"/>
            <a:r>
              <a:rPr lang="en-US"/>
              <a:t>Click to edit Master text styles</a:t>
            </a:r>
          </a:p>
        </p:txBody>
      </p:sp>
      <p:sp>
        <p:nvSpPr>
          <p:cNvPr id="11" name="Graphic 12">
            <a:extLst>
              <a:ext uri="{FF2B5EF4-FFF2-40B4-BE49-F238E27FC236}">
                <a16:creationId xmlns:a16="http://schemas.microsoft.com/office/drawing/2014/main" id="{EA1B6985-3E5A-40F4-9268-D4AB3BBF8C9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3" name="Graphic 13">
            <a:extLst>
              <a:ext uri="{FF2B5EF4-FFF2-40B4-BE49-F238E27FC236}">
                <a16:creationId xmlns:a16="http://schemas.microsoft.com/office/drawing/2014/main" id="{338BC906-9D03-4280-85E8-21A81BC21D73}"/>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7" name="Graphic 15">
            <a:extLst>
              <a:ext uri="{FF2B5EF4-FFF2-40B4-BE49-F238E27FC236}">
                <a16:creationId xmlns:a16="http://schemas.microsoft.com/office/drawing/2014/main" id="{C5C06D53-C9F6-47E8-BFE1-B8193A1AED8B}"/>
              </a:ext>
            </a:extLst>
          </p:cNvPr>
          <p:cNvSpPr/>
          <p:nvPr userDrawn="1"/>
        </p:nvSpPr>
        <p:spPr>
          <a:xfrm>
            <a:off x="1669987"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490768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7451965" y="1665520"/>
            <a:ext cx="426696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804672" y="1335024"/>
            <a:ext cx="6190488" cy="1179576"/>
          </a:xfrm>
        </p:spPr>
        <p:txBody>
          <a:bodyPr lIns="91440" tIns="45720" rIns="91440" bIns="45720" anchor="b"/>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850392" y="2825496"/>
            <a:ext cx="6190488" cy="3346704"/>
          </a:xfrm>
        </p:spPr>
        <p:txBody>
          <a:bodyPr/>
          <a:lstStyle>
            <a:lvl1pPr marL="0" indent="0">
              <a:lnSpc>
                <a:spcPct val="110000"/>
              </a:lnSpc>
              <a:buNone/>
              <a:defRPr sz="2000"/>
            </a:lvl1pPr>
            <a:lvl2pPr marL="228600">
              <a:defRPr sz="1800"/>
            </a:lvl2pPr>
            <a:lvl3pPr marL="457200">
              <a:defRPr sz="1600"/>
            </a:lvl3pPr>
            <a:lvl4pPr marL="685800">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lvl1pPr>
              <a:defRPr>
                <a:solidFill>
                  <a:schemeClr val="accent2"/>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7964424" y="621792"/>
            <a:ext cx="4114800" cy="365125"/>
          </a:xfrm>
        </p:spPr>
        <p:txBody>
          <a:bodyPr/>
          <a:lstStyle>
            <a:lvl1pPr>
              <a:defRPr baseline="0">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9" name="Graphic 11">
            <a:extLst>
              <a:ext uri="{FF2B5EF4-FFF2-40B4-BE49-F238E27FC236}">
                <a16:creationId xmlns:a16="http://schemas.microsoft.com/office/drawing/2014/main" id="{BB13A13C-36EA-4B13-9175-C5FE95B34D33}"/>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Tree>
    <p:extLst>
      <p:ext uri="{BB962C8B-B14F-4D97-AF65-F5344CB8AC3E}">
        <p14:creationId xmlns:p14="http://schemas.microsoft.com/office/powerpoint/2010/main" val="189711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Header">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463040"/>
            <a:ext cx="9144000" cy="2340864"/>
          </a:xfrm>
        </p:spPr>
        <p:txBody>
          <a:bodyPr anchor="b">
            <a:normAutofit/>
          </a:bodyPr>
          <a:lstStyle>
            <a:lvl1pPr algn="ctr">
              <a:defRPr sz="60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7048" y="3858768"/>
            <a:ext cx="9144000" cy="1325880"/>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Graphic 12">
            <a:extLst>
              <a:ext uri="{FF2B5EF4-FFF2-40B4-BE49-F238E27FC236}">
                <a16:creationId xmlns:a16="http://schemas.microsoft.com/office/drawing/2014/main" id="{8A41917E-4B97-447C-98AB-970D625F1DE6}"/>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5" name="Graphic 13">
            <a:extLst>
              <a:ext uri="{FF2B5EF4-FFF2-40B4-BE49-F238E27FC236}">
                <a16:creationId xmlns:a16="http://schemas.microsoft.com/office/drawing/2014/main" id="{3B3FD238-4561-4AF8-A1F1-185B0CAFE2AC}"/>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6" name="Graphic 15">
            <a:extLst>
              <a:ext uri="{FF2B5EF4-FFF2-40B4-BE49-F238E27FC236}">
                <a16:creationId xmlns:a16="http://schemas.microsoft.com/office/drawing/2014/main" id="{BAB9414C-AE69-4648-873E-9CE6B2DF8A71}"/>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7" name="Graphic 22">
            <a:extLst>
              <a:ext uri="{FF2B5EF4-FFF2-40B4-BE49-F238E27FC236}">
                <a16:creationId xmlns:a16="http://schemas.microsoft.com/office/drawing/2014/main" id="{3BF75235-4E6E-4184-82A5-EE6FE7993BBC}"/>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1">
            <a:extLst>
              <a:ext uri="{FF2B5EF4-FFF2-40B4-BE49-F238E27FC236}">
                <a16:creationId xmlns:a16="http://schemas.microsoft.com/office/drawing/2014/main" id="{E66FE37C-2F4B-42DA-BFF6-92DD00BDC49B}"/>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dirty="0"/>
          </a:p>
        </p:txBody>
      </p:sp>
      <p:sp>
        <p:nvSpPr>
          <p:cNvPr id="13" name="Graphic 23">
            <a:extLst>
              <a:ext uri="{FF2B5EF4-FFF2-40B4-BE49-F238E27FC236}">
                <a16:creationId xmlns:a16="http://schemas.microsoft.com/office/drawing/2014/main" id="{DDD38822-731A-48DA-A8A0-FBBAF7A6D65D}"/>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344248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45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6391656" y="841248"/>
            <a:ext cx="4434840" cy="3236976"/>
          </a:xfrm>
        </p:spPr>
        <p:txBody>
          <a:bodyPr anchor="b"/>
          <a:lstStyle>
            <a:lvl1pPr algn="l">
              <a:lnSpc>
                <a:spcPct val="110000"/>
              </a:lnSpc>
              <a:spcBef>
                <a:spcPts val="1000"/>
              </a:spcBef>
              <a:defRPr sz="3600" b="0" i="0" cap="none"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5" y="4498848"/>
            <a:ext cx="4434835" cy="510474"/>
          </a:xfrm>
        </p:spPr>
        <p:txBody>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01752"/>
            <a:ext cx="5221224" cy="6263640"/>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99048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gradFill>
          <a:gsLst>
            <a:gs pos="100000">
              <a:schemeClr val="accent4"/>
            </a:gs>
            <a:gs pos="0">
              <a:schemeClr val="accent2"/>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576072" y="365125"/>
            <a:ext cx="10771632" cy="1325563"/>
          </a:xfrm>
        </p:spPr>
        <p:txBody>
          <a:bodyPr/>
          <a:lstStyle>
            <a:lvl1pPr>
              <a:defRPr sz="5400" b="1" cap="all" baseline="0">
                <a:solidFill>
                  <a:schemeClr val="bg1"/>
                </a:solidFill>
              </a:defRPr>
            </a:lvl1pPr>
          </a:lstStyle>
          <a:p>
            <a:r>
              <a:rPr lang="en-US" dirty="0"/>
              <a:t>Title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576072" y="1825625"/>
            <a:ext cx="10771632"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a:xfrm>
            <a:off x="658368" y="6356350"/>
            <a:ext cx="2743200" cy="365125"/>
          </a:xfrm>
        </p:spPr>
        <p:txBody>
          <a:bodyPr/>
          <a:lstStyle>
            <a:lvl1pPr>
              <a:defRPr>
                <a:solidFill>
                  <a:schemeClr val="bg1"/>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8503920" y="841248"/>
            <a:ext cx="3630168" cy="365125"/>
          </a:xfrm>
        </p:spPr>
        <p:txBody>
          <a:bodyPr/>
          <a:lstStyle>
            <a:lvl1pPr>
              <a:defRPr>
                <a:solidFill>
                  <a:schemeClr val="bg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bg1"/>
                </a:solidFill>
              </a:defRPr>
            </a:lvl1pPr>
          </a:lstStyle>
          <a:p>
            <a:fld id="{D8DA9DAA-006C-4F4B-980E-E3DF019B24E2}" type="slidenum">
              <a:rPr lang="en-US" smtClean="0"/>
              <a:pPr/>
              <a:t>‹#›</a:t>
            </a:fld>
            <a:endParaRPr lang="en-US" dirty="0"/>
          </a:p>
        </p:txBody>
      </p:sp>
      <p:sp>
        <p:nvSpPr>
          <p:cNvPr id="9" name="Graphic 22">
            <a:extLst>
              <a:ext uri="{FF2B5EF4-FFF2-40B4-BE49-F238E27FC236}">
                <a16:creationId xmlns:a16="http://schemas.microsoft.com/office/drawing/2014/main" id="{4EADA2ED-8A8C-4D17-8798-F26BF3B4CE25}"/>
              </a:ext>
            </a:extLst>
          </p:cNvPr>
          <p:cNvSpPr/>
          <p:nvPr userDrawn="1"/>
        </p:nvSpPr>
        <p:spPr>
          <a:xfrm>
            <a:off x="11202264" y="344083"/>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3">
            <a:extLst>
              <a:ext uri="{FF2B5EF4-FFF2-40B4-BE49-F238E27FC236}">
                <a16:creationId xmlns:a16="http://schemas.microsoft.com/office/drawing/2014/main" id="{54AB3A25-6605-4446-9E53-ACEECD25E27B}"/>
              </a:ext>
            </a:extLst>
          </p:cNvPr>
          <p:cNvSpPr/>
          <p:nvPr userDrawn="1"/>
        </p:nvSpPr>
        <p:spPr>
          <a:xfrm>
            <a:off x="11563141" y="59091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122263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1444752"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784848"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Graphic 15">
            <a:extLst>
              <a:ext uri="{FF2B5EF4-FFF2-40B4-BE49-F238E27FC236}">
                <a16:creationId xmlns:a16="http://schemas.microsoft.com/office/drawing/2014/main" id="{D8685329-C6A1-4CB4-8AAE-150D0341F6A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2" name="Graphic 16">
            <a:extLst>
              <a:ext uri="{FF2B5EF4-FFF2-40B4-BE49-F238E27FC236}">
                <a16:creationId xmlns:a16="http://schemas.microsoft.com/office/drawing/2014/main" id="{83CE1DAA-30A3-41AE-8AE1-A7EE5C48A6F3}"/>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4" name="Graphic 14">
            <a:extLst>
              <a:ext uri="{FF2B5EF4-FFF2-40B4-BE49-F238E27FC236}">
                <a16:creationId xmlns:a16="http://schemas.microsoft.com/office/drawing/2014/main" id="{065162DD-7ACB-4F9C-90DD-24C743035892}"/>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1205288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r>
              <a:rPr lang="en-US" dirty="0"/>
              <a:t>9/3/20XX</a:t>
            </a:r>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D8DA9DAA-006C-4F4B-980E-E3DF019B24E2}" type="slidenum">
              <a:rPr lang="en-US" smtClean="0"/>
              <a:t>‹#›</a:t>
            </a:fld>
            <a:endParaRPr lang="en-US" dirty="0"/>
          </a:p>
        </p:txBody>
      </p:sp>
    </p:spTree>
    <p:extLst>
      <p:ext uri="{BB962C8B-B14F-4D97-AF65-F5344CB8AC3E}">
        <p14:creationId xmlns:p14="http://schemas.microsoft.com/office/powerpoint/2010/main" val="1999713800"/>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17" r:id="rId3"/>
    <p:sldLayoutId id="2147483710" r:id="rId4"/>
    <p:sldLayoutId id="2147483709" r:id="rId5"/>
    <p:sldLayoutId id="2147483698" r:id="rId6"/>
    <p:sldLayoutId id="2147483713" r:id="rId7"/>
    <p:sldLayoutId id="2147483712" r:id="rId8"/>
    <p:sldLayoutId id="2147483700" r:id="rId9"/>
    <p:sldLayoutId id="2147483701" r:id="rId10"/>
    <p:sldLayoutId id="2147483716" r:id="rId11"/>
    <p:sldLayoutId id="2147483714" r:id="rId12"/>
    <p:sldLayoutId id="2147483715" r:id="rId13"/>
    <p:sldLayoutId id="2147483702" r:id="rId14"/>
    <p:sldLayoutId id="2147483703" r:id="rId15"/>
    <p:sldLayoutId id="2147483704" r:id="rId16"/>
    <p:sldLayoutId id="2147483705" r:id="rId17"/>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0" y="500332"/>
            <a:ext cx="12192000" cy="3890512"/>
          </a:xfrm>
        </p:spPr>
        <p:txBody>
          <a:bodyPr>
            <a:normAutofit/>
          </a:bodyPr>
          <a:lstStyle/>
          <a:p>
            <a:pPr algn="ctr"/>
            <a:r>
              <a:rPr lang="en-US" sz="3800" spc="400" dirty="0">
                <a:latin typeface="Times New Roman" panose="02020603050405020304" pitchFamily="18" charset="0"/>
                <a:cs typeface="Times New Roman" panose="02020603050405020304" pitchFamily="18" charset="0"/>
              </a:rPr>
              <a:t>Mt. Calvary Baptist Church</a:t>
            </a:r>
            <a:br>
              <a:rPr lang="en-US" sz="3800" spc="400" dirty="0">
                <a:latin typeface="Times New Roman" panose="02020603050405020304" pitchFamily="18" charset="0"/>
                <a:cs typeface="Times New Roman" panose="02020603050405020304" pitchFamily="18" charset="0"/>
              </a:rPr>
            </a:br>
            <a:r>
              <a:rPr lang="en-US" sz="3800" spc="400" dirty="0">
                <a:latin typeface="Times New Roman" panose="02020603050405020304" pitchFamily="18" charset="0"/>
                <a:cs typeface="Times New Roman" panose="02020603050405020304" pitchFamily="18" charset="0"/>
              </a:rPr>
              <a:t>“The Place”</a:t>
            </a:r>
            <a:br>
              <a:rPr lang="en-US" sz="3800" spc="400" dirty="0">
                <a:latin typeface="Times New Roman" panose="02020603050405020304" pitchFamily="18" charset="0"/>
                <a:cs typeface="Times New Roman" panose="02020603050405020304" pitchFamily="18" charset="0"/>
              </a:rPr>
            </a:br>
            <a:r>
              <a:rPr lang="en-US" sz="3800" spc="400" dirty="0">
                <a:latin typeface="Times New Roman" panose="02020603050405020304" pitchFamily="18" charset="0"/>
                <a:cs typeface="Times New Roman" panose="02020603050405020304" pitchFamily="18" charset="0"/>
              </a:rPr>
              <a:t>June 14, 2023</a:t>
            </a:r>
            <a:br>
              <a:rPr lang="en-US" sz="3800" spc="400" dirty="0">
                <a:latin typeface="Times New Roman" panose="02020603050405020304" pitchFamily="18" charset="0"/>
                <a:cs typeface="Times New Roman" panose="02020603050405020304" pitchFamily="18" charset="0"/>
              </a:rPr>
            </a:br>
            <a:r>
              <a:rPr lang="en-US" sz="3800" spc="400" dirty="0">
                <a:latin typeface="Times New Roman" panose="02020603050405020304" pitchFamily="18" charset="0"/>
                <a:cs typeface="Times New Roman" panose="02020603050405020304" pitchFamily="18" charset="0"/>
              </a:rPr>
              <a:t>And the work </a:t>
            </a:r>
            <a:r>
              <a:rPr lang="en-US" sz="3800" spc="400">
                <a:latin typeface="Times New Roman" panose="02020603050405020304" pitchFamily="18" charset="0"/>
                <a:cs typeface="Times New Roman" panose="02020603050405020304" pitchFamily="18" charset="0"/>
              </a:rPr>
              <a:t>goes on</a:t>
            </a:r>
            <a:br>
              <a:rPr lang="en-US" sz="3800" spc="400">
                <a:latin typeface="Times New Roman" panose="02020603050405020304" pitchFamily="18" charset="0"/>
                <a:cs typeface="Times New Roman" panose="02020603050405020304" pitchFamily="18" charset="0"/>
              </a:rPr>
            </a:br>
            <a:r>
              <a:rPr lang="en-US" sz="3800" spc="400">
                <a:latin typeface="Times New Roman" panose="02020603050405020304" pitchFamily="18" charset="0"/>
                <a:cs typeface="Times New Roman" panose="02020603050405020304" pitchFamily="18" charset="0"/>
              </a:rPr>
              <a:t>Acts 1:21-26</a:t>
            </a:r>
            <a:br>
              <a:rPr lang="en-US" sz="3800" spc="400" dirty="0">
                <a:latin typeface="Times New Roman" panose="02020603050405020304" pitchFamily="18" charset="0"/>
                <a:cs typeface="Times New Roman" panose="02020603050405020304" pitchFamily="18" charset="0"/>
              </a:rPr>
            </a:br>
            <a:br>
              <a:rPr lang="en-US" sz="3800" spc="400" dirty="0">
                <a:latin typeface="Times New Roman" panose="02020603050405020304" pitchFamily="18" charset="0"/>
                <a:cs typeface="Times New Roman" panose="02020603050405020304" pitchFamily="18" charset="0"/>
              </a:rPr>
            </a:br>
            <a:endParaRPr lang="en-US" sz="4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A5F14073-9F68-4B7E-A576-26899D58C7A9}"/>
              </a:ext>
            </a:extLst>
          </p:cNvPr>
          <p:cNvSpPr>
            <a:spLocks noGrp="1"/>
          </p:cNvSpPr>
          <p:nvPr>
            <p:ph type="subTitle" idx="1"/>
          </p:nvPr>
        </p:nvSpPr>
        <p:spPr>
          <a:xfrm>
            <a:off x="4468483" y="3950563"/>
            <a:ext cx="6272324" cy="2124560"/>
          </a:xfrm>
        </p:spPr>
        <p:txBody>
          <a:bodyPr>
            <a:normAutofit/>
          </a:bodyPr>
          <a:lstStyle/>
          <a:p>
            <a:r>
              <a:rPr lang="en-US" sz="2400" dirty="0">
                <a:latin typeface="Lucida Calligraphy" panose="03010101010101010101" pitchFamily="66" charset="0"/>
              </a:rPr>
              <a:t>Rev. Raphael D. Montgomery,</a:t>
            </a:r>
          </a:p>
          <a:p>
            <a:r>
              <a:rPr lang="en-US" sz="2400" dirty="0">
                <a:latin typeface="Lucida Calligraphy" panose="03010101010101010101" pitchFamily="66" charset="0"/>
              </a:rPr>
              <a:t>Pastor</a:t>
            </a:r>
            <a:r>
              <a:rPr lang="en-US" dirty="0"/>
              <a:t> </a:t>
            </a:r>
          </a:p>
        </p:txBody>
      </p:sp>
    </p:spTree>
    <p:extLst>
      <p:ext uri="{BB962C8B-B14F-4D97-AF65-F5344CB8AC3E}">
        <p14:creationId xmlns:p14="http://schemas.microsoft.com/office/powerpoint/2010/main" val="1147698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EB9FD-23BF-AA5D-EA8F-E74FE154429E}"/>
              </a:ext>
            </a:extLst>
          </p:cNvPr>
          <p:cNvSpPr>
            <a:spLocks noGrp="1"/>
          </p:cNvSpPr>
          <p:nvPr>
            <p:ph type="title"/>
          </p:nvPr>
        </p:nvSpPr>
        <p:spPr>
          <a:xfrm>
            <a:off x="582168" y="296006"/>
            <a:ext cx="10771632" cy="1325563"/>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Main thought</a:t>
            </a:r>
            <a:br>
              <a:rPr lang="en-US" dirty="0"/>
            </a:br>
            <a:endParaRPr lang="en-US" dirty="0"/>
          </a:p>
        </p:txBody>
      </p:sp>
      <p:sp>
        <p:nvSpPr>
          <p:cNvPr id="3" name="Content Placeholder 2">
            <a:extLst>
              <a:ext uri="{FF2B5EF4-FFF2-40B4-BE49-F238E27FC236}">
                <a16:creationId xmlns:a16="http://schemas.microsoft.com/office/drawing/2014/main" id="{635693FF-285E-2A61-0C71-A054DCB79D71}"/>
              </a:ext>
            </a:extLst>
          </p:cNvPr>
          <p:cNvSpPr>
            <a:spLocks noGrp="1"/>
          </p:cNvSpPr>
          <p:nvPr>
            <p:ph idx="1"/>
          </p:nvPr>
        </p:nvSpPr>
        <p:spPr>
          <a:xfrm>
            <a:off x="62144" y="932154"/>
            <a:ext cx="11904956" cy="5789321"/>
          </a:xfrm>
        </p:spPr>
        <p:txBody>
          <a:bodyPr>
            <a:noAutofit/>
          </a:bodyPr>
          <a:lstStyle/>
          <a:p>
            <a:pPr marL="0" indent="0">
              <a:buNone/>
            </a:pPr>
            <a:r>
              <a:rPr lang="en-US" sz="3800" dirty="0">
                <a:latin typeface="Times New Roman" panose="02020603050405020304" pitchFamily="18" charset="0"/>
                <a:cs typeface="Times New Roman" panose="02020603050405020304" pitchFamily="18" charset="0"/>
              </a:rPr>
              <a:t>Whenever we are working for the Lord it should be our desire to work to the best of our ability. Every thing that we give to the Lord should be given with all sincerity and in excellence because God is worthy of our best. Sometimes our work becomes repetitive and mundane and we begin to take it for granted. As believers we must always remember to give God our very best. We must also know that while others may not recognize our work, God knows and has the ability to promote us to higher work in the kingdom because of our faithfulness.  Give God your best and watch God elevate.</a:t>
            </a:r>
          </a:p>
        </p:txBody>
      </p:sp>
      <p:sp>
        <p:nvSpPr>
          <p:cNvPr id="6" name="Slide Number Placeholder 5">
            <a:extLst>
              <a:ext uri="{FF2B5EF4-FFF2-40B4-BE49-F238E27FC236}">
                <a16:creationId xmlns:a16="http://schemas.microsoft.com/office/drawing/2014/main" id="{C4AE4BE0-6681-6B3D-DA51-C2296963D902}"/>
              </a:ext>
            </a:extLst>
          </p:cNvPr>
          <p:cNvSpPr>
            <a:spLocks noGrp="1"/>
          </p:cNvSpPr>
          <p:nvPr>
            <p:ph type="sldNum" sz="quarter" idx="12"/>
          </p:nvPr>
        </p:nvSpPr>
        <p:spPr/>
        <p:txBody>
          <a:bodyPr/>
          <a:lstStyle/>
          <a:p>
            <a:r>
              <a:rPr lang="en-US" dirty="0"/>
              <a:t>2</a:t>
            </a:r>
          </a:p>
        </p:txBody>
      </p:sp>
    </p:spTree>
    <p:extLst>
      <p:ext uri="{BB962C8B-B14F-4D97-AF65-F5344CB8AC3E}">
        <p14:creationId xmlns:p14="http://schemas.microsoft.com/office/powerpoint/2010/main" val="16405085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BE17E-505E-7BD2-299C-71F979334807}"/>
              </a:ext>
            </a:extLst>
          </p:cNvPr>
          <p:cNvSpPr>
            <a:spLocks noGrp="1"/>
          </p:cNvSpPr>
          <p:nvPr>
            <p:ph type="title"/>
          </p:nvPr>
        </p:nvSpPr>
        <p:spPr>
          <a:xfrm>
            <a:off x="62145" y="136525"/>
            <a:ext cx="11379578" cy="863843"/>
          </a:xfrm>
        </p:spPr>
        <p:txBody>
          <a:bodyPr>
            <a:normAutofit/>
          </a:bodyPr>
          <a:lstStyle/>
          <a:p>
            <a:pPr algn="ctr"/>
            <a:r>
              <a:rPr lang="en-US" sz="3600" dirty="0">
                <a:latin typeface="Times New Roman" panose="02020603050405020304" pitchFamily="18" charset="0"/>
                <a:cs typeface="Times New Roman" panose="02020603050405020304" pitchFamily="18" charset="0"/>
              </a:rPr>
              <a:t>It is all a part of the plan (Acts 1:21-22)</a:t>
            </a:r>
          </a:p>
        </p:txBody>
      </p:sp>
      <p:sp>
        <p:nvSpPr>
          <p:cNvPr id="3" name="Content Placeholder 2">
            <a:extLst>
              <a:ext uri="{FF2B5EF4-FFF2-40B4-BE49-F238E27FC236}">
                <a16:creationId xmlns:a16="http://schemas.microsoft.com/office/drawing/2014/main" id="{C1C96F39-E431-04A9-445B-1FA678DA174C}"/>
              </a:ext>
            </a:extLst>
          </p:cNvPr>
          <p:cNvSpPr>
            <a:spLocks noGrp="1"/>
          </p:cNvSpPr>
          <p:nvPr>
            <p:ph idx="1"/>
          </p:nvPr>
        </p:nvSpPr>
        <p:spPr>
          <a:xfrm>
            <a:off x="0" y="1346647"/>
            <a:ext cx="12011487" cy="4978478"/>
          </a:xfrm>
        </p:spPr>
        <p:txBody>
          <a:bodyPr>
            <a:normAutofit/>
          </a:bodyPr>
          <a:lstStyle/>
          <a:p>
            <a:r>
              <a:rPr lang="en-US" sz="3800" dirty="0">
                <a:latin typeface="Times New Roman" panose="02020603050405020304" pitchFamily="18" charset="0"/>
                <a:cs typeface="Times New Roman" panose="02020603050405020304" pitchFamily="18" charset="0"/>
              </a:rPr>
              <a:t>Even when I don’t understand it…..God is using it</a:t>
            </a:r>
          </a:p>
          <a:p>
            <a:r>
              <a:rPr lang="en-US" sz="3800" dirty="0">
                <a:latin typeface="Times New Roman" panose="02020603050405020304" pitchFamily="18" charset="0"/>
                <a:cs typeface="Times New Roman" panose="02020603050405020304" pitchFamily="18" charset="0"/>
              </a:rPr>
              <a:t>We can not get bogged down in the disappointment of  what was, because we will miss the excitement of what is going to be</a:t>
            </a:r>
          </a:p>
          <a:p>
            <a:r>
              <a:rPr lang="en-US" sz="3800" dirty="0">
                <a:latin typeface="Times New Roman" panose="02020603050405020304" pitchFamily="18" charset="0"/>
                <a:cs typeface="Times New Roman" panose="02020603050405020304" pitchFamily="18" charset="0"/>
              </a:rPr>
              <a:t>There is always somebody ready in the crowd</a:t>
            </a:r>
          </a:p>
          <a:p>
            <a:r>
              <a:rPr lang="en-US" sz="3800" dirty="0">
                <a:latin typeface="Times New Roman" panose="02020603050405020304" pitchFamily="18" charset="0"/>
                <a:cs typeface="Times New Roman" panose="02020603050405020304" pitchFamily="18" charset="0"/>
              </a:rPr>
              <a:t>Be consistent in your commitment</a:t>
            </a:r>
          </a:p>
          <a:p>
            <a:endParaRPr lang="en-US" sz="3800" dirty="0">
              <a:latin typeface="Times New Roman" panose="02020603050405020304" pitchFamily="18" charset="0"/>
              <a:cs typeface="Times New Roman" panose="02020603050405020304" pitchFamily="18" charset="0"/>
            </a:endParaRPr>
          </a:p>
          <a:p>
            <a:endParaRPr lang="en-US" sz="3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061B8E8A-9DFD-B41F-B13D-0F22FF22080C}"/>
              </a:ext>
            </a:extLst>
          </p:cNvPr>
          <p:cNvSpPr>
            <a:spLocks noGrp="1"/>
          </p:cNvSpPr>
          <p:nvPr>
            <p:ph type="sldNum" sz="quarter" idx="12"/>
          </p:nvPr>
        </p:nvSpPr>
        <p:spPr/>
        <p:txBody>
          <a:bodyPr/>
          <a:lstStyle/>
          <a:p>
            <a:fld id="{D8DA9DAA-006C-4F4B-980E-E3DF019B24E2}" type="slidenum">
              <a:rPr lang="en-US" smtClean="0"/>
              <a:pPr/>
              <a:t>3</a:t>
            </a:fld>
            <a:endParaRPr lang="en-US" dirty="0"/>
          </a:p>
        </p:txBody>
      </p:sp>
    </p:spTree>
    <p:extLst>
      <p:ext uri="{BB962C8B-B14F-4D97-AF65-F5344CB8AC3E}">
        <p14:creationId xmlns:p14="http://schemas.microsoft.com/office/powerpoint/2010/main" val="1590225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A5238-8DC3-0FAD-F45C-B4C923F2B4B1}"/>
              </a:ext>
            </a:extLst>
          </p:cNvPr>
          <p:cNvSpPr>
            <a:spLocks noGrp="1"/>
          </p:cNvSpPr>
          <p:nvPr>
            <p:ph type="title"/>
          </p:nvPr>
        </p:nvSpPr>
        <p:spPr>
          <a:xfrm>
            <a:off x="57912" y="479393"/>
            <a:ext cx="12134087" cy="1303309"/>
          </a:xfrm>
        </p:spPr>
        <p:txBody>
          <a:bodyPr>
            <a:normAutofit/>
          </a:bodyPr>
          <a:lstStyle/>
          <a:p>
            <a:pPr algn="ctr"/>
            <a:r>
              <a:rPr lang="en-US" sz="3600" dirty="0">
                <a:latin typeface="Times New Roman" panose="02020603050405020304" pitchFamily="18" charset="0"/>
                <a:cs typeface="Times New Roman" panose="02020603050405020304" pitchFamily="18" charset="0"/>
              </a:rPr>
              <a:t>Show us lord (Acts 1:23-26)</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C379012-0541-9AC1-5601-03FFB032790D}"/>
              </a:ext>
            </a:extLst>
          </p:cNvPr>
          <p:cNvSpPr>
            <a:spLocks noGrp="1"/>
          </p:cNvSpPr>
          <p:nvPr>
            <p:ph idx="1"/>
          </p:nvPr>
        </p:nvSpPr>
        <p:spPr>
          <a:xfrm>
            <a:off x="0" y="1782703"/>
            <a:ext cx="12192000" cy="4866672"/>
          </a:xfrm>
        </p:spPr>
        <p:txBody>
          <a:bodyPr>
            <a:normAutofit/>
          </a:bodyPr>
          <a:lstStyle/>
          <a:p>
            <a:r>
              <a:rPr lang="en-US" sz="3800" dirty="0">
                <a:latin typeface="Times New Roman" panose="02020603050405020304" pitchFamily="18" charset="0"/>
                <a:cs typeface="Times New Roman" panose="02020603050405020304" pitchFamily="18" charset="0"/>
              </a:rPr>
              <a:t>Everything should start with prayer</a:t>
            </a:r>
          </a:p>
          <a:p>
            <a:r>
              <a:rPr lang="en-US" sz="3800" dirty="0">
                <a:latin typeface="Times New Roman" panose="02020603050405020304" pitchFamily="18" charset="0"/>
                <a:cs typeface="Times New Roman" panose="02020603050405020304" pitchFamily="18" charset="0"/>
              </a:rPr>
              <a:t>Faithfulness and humility will caused you to be seen even when you are not trying to be seen</a:t>
            </a:r>
          </a:p>
          <a:p>
            <a:r>
              <a:rPr lang="en-US" sz="3800" dirty="0">
                <a:latin typeface="Times New Roman" panose="02020603050405020304" pitchFamily="18" charset="0"/>
                <a:cs typeface="Times New Roman" panose="02020603050405020304" pitchFamily="18" charset="0"/>
              </a:rPr>
              <a:t>Who are Joseph “called Barsabbas” (also known as Justus) and Matthias?</a:t>
            </a:r>
          </a:p>
          <a:p>
            <a:r>
              <a:rPr lang="en-US" sz="3800" dirty="0">
                <a:latin typeface="Times New Roman" panose="02020603050405020304" pitchFamily="18" charset="0"/>
                <a:cs typeface="Times New Roman" panose="02020603050405020304" pitchFamily="18" charset="0"/>
              </a:rPr>
              <a:t>Cast lots?</a:t>
            </a:r>
          </a:p>
          <a:p>
            <a:r>
              <a:rPr lang="en-US" sz="3800">
                <a:latin typeface="Times New Roman" panose="02020603050405020304" pitchFamily="18" charset="0"/>
                <a:cs typeface="Times New Roman" panose="02020603050405020304" pitchFamily="18" charset="0"/>
              </a:rPr>
              <a:t>Apostle?</a:t>
            </a:r>
            <a:endParaRPr lang="en-US" sz="3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01AA139B-6197-5C6E-E3AC-F58DA90E4731}"/>
              </a:ext>
            </a:extLst>
          </p:cNvPr>
          <p:cNvSpPr>
            <a:spLocks noGrp="1"/>
          </p:cNvSpPr>
          <p:nvPr>
            <p:ph type="sldNum" sz="quarter" idx="12"/>
          </p:nvPr>
        </p:nvSpPr>
        <p:spPr/>
        <p:txBody>
          <a:bodyPr/>
          <a:lstStyle/>
          <a:p>
            <a:fld id="{D8DA9DAA-006C-4F4B-980E-E3DF019B24E2}" type="slidenum">
              <a:rPr lang="en-US" smtClean="0"/>
              <a:pPr/>
              <a:t>4</a:t>
            </a:fld>
            <a:endParaRPr lang="en-US" dirty="0"/>
          </a:p>
        </p:txBody>
      </p:sp>
    </p:spTree>
    <p:extLst>
      <p:ext uri="{BB962C8B-B14F-4D97-AF65-F5344CB8AC3E}">
        <p14:creationId xmlns:p14="http://schemas.microsoft.com/office/powerpoint/2010/main" val="17898304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radientUnivers">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Univers"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9919F73-B6C2-4A43-95E2-833EC48925FE}">
  <ds:schemaRefs>
    <ds:schemaRef ds:uri="http://schemas.microsoft.com/office/infopath/2007/PartnerControls"/>
    <ds:schemaRef ds:uri="http://purl.org/dc/dcmitype/"/>
    <ds:schemaRef ds:uri="http://purl.org/dc/elements/1.1/"/>
    <ds:schemaRef ds:uri="http://www.w3.org/XML/1998/namespace"/>
    <ds:schemaRef ds:uri="71af3243-3dd4-4a8d-8c0d-dd76da1f02a5"/>
    <ds:schemaRef ds:uri="http://schemas.microsoft.com/office/2006/documentManagement/types"/>
    <ds:schemaRef ds:uri="http://schemas.openxmlformats.org/package/2006/metadata/core-properties"/>
    <ds:schemaRef ds:uri="16c05727-aa75-4e4a-9b5f-8a80a116589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3C8E00D1-8EA3-4E42-801D-0253E1EAFC21}">
  <ds:schemaRefs>
    <ds:schemaRef ds:uri="http://schemas.microsoft.com/sharepoint/v3/contenttype/forms"/>
  </ds:schemaRefs>
</ds:datastoreItem>
</file>

<file path=customXml/itemProps3.xml><?xml version="1.0" encoding="utf-8"?>
<ds:datastoreItem xmlns:ds="http://schemas.openxmlformats.org/officeDocument/2006/customXml" ds:itemID="{ABC329F5-30EE-4BF7-AA2A-B837B51416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{59AAF3EA-297D-4DA1-8EDA-393B7DC5B301}tf89338750_win32</Template>
  <TotalTime>16683</TotalTime>
  <Words>270</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Lucida Calligraphy</vt:lpstr>
      <vt:lpstr>Times New Roman</vt:lpstr>
      <vt:lpstr>Univers</vt:lpstr>
      <vt:lpstr>GradientUnivers</vt:lpstr>
      <vt:lpstr>Mt. Calvary Baptist Church “The Place” June 14, 2023 And the work goes on Acts 1:21-26  </vt:lpstr>
      <vt:lpstr>Main thought </vt:lpstr>
      <vt:lpstr>It is all a part of the plan (Acts 1:21-22)</vt:lpstr>
      <vt:lpstr>Show us lord (Acts 1:23-26)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 Calvary Baptist Church “The Place” 6/1/2022  The Benefits of Christ Ephesians 1:1-8</dc:title>
  <dc:creator>Raphael Montgomery</dc:creator>
  <cp:lastModifiedBy>R DM</cp:lastModifiedBy>
  <cp:revision>39</cp:revision>
  <cp:lastPrinted>2023-04-12T20:49:51Z</cp:lastPrinted>
  <dcterms:created xsi:type="dcterms:W3CDTF">2022-06-01T14:16:20Z</dcterms:created>
  <dcterms:modified xsi:type="dcterms:W3CDTF">2023-06-14T21:13:27Z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