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9"/>
  </p:notesMasterIdLst>
  <p:sldIdLst>
    <p:sldId id="306" r:id="rId5"/>
    <p:sldId id="319" r:id="rId6"/>
    <p:sldId id="316" r:id="rId7"/>
    <p:sldId id="31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129C04-AC32-40C8-A3CF-7BFC3C7A8A89}" v="32" dt="2023-05-31T20:57:52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84967" autoAdjust="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 DM" userId="7f68c2b480259155" providerId="LiveId" clId="{6A129C04-AC32-40C8-A3CF-7BFC3C7A8A89}"/>
    <pc:docChg chg="delSld modSld">
      <pc:chgData name="R DM" userId="7f68c2b480259155" providerId="LiveId" clId="{6A129C04-AC32-40C8-A3CF-7BFC3C7A8A89}" dt="2023-05-31T20:57:52.111" v="33" actId="20577"/>
      <pc:docMkLst>
        <pc:docMk/>
      </pc:docMkLst>
      <pc:sldChg chg="modSp">
        <pc:chgData name="R DM" userId="7f68c2b480259155" providerId="LiveId" clId="{6A129C04-AC32-40C8-A3CF-7BFC3C7A8A89}" dt="2023-05-31T20:57:52.111" v="33" actId="20577"/>
        <pc:sldMkLst>
          <pc:docMk/>
          <pc:sldMk cId="1789830455" sldId="315"/>
        </pc:sldMkLst>
        <pc:spChg chg="mod">
          <ac:chgData name="R DM" userId="7f68c2b480259155" providerId="LiveId" clId="{6A129C04-AC32-40C8-A3CF-7BFC3C7A8A89}" dt="2023-05-31T20:57:52.111" v="33" actId="20577"/>
          <ac:spMkLst>
            <pc:docMk/>
            <pc:sldMk cId="1789830455" sldId="315"/>
            <ac:spMk id="3" creationId="{8C379012-0541-9AC1-5601-03FFB032790D}"/>
          </ac:spMkLst>
        </pc:spChg>
      </pc:sldChg>
      <pc:sldChg chg="modSp mod">
        <pc:chgData name="R DM" userId="7f68c2b480259155" providerId="LiveId" clId="{6A129C04-AC32-40C8-A3CF-7BFC3C7A8A89}" dt="2023-05-31T16:12:34.023" v="3" actId="255"/>
        <pc:sldMkLst>
          <pc:docMk/>
          <pc:sldMk cId="1590225511" sldId="316"/>
        </pc:sldMkLst>
        <pc:spChg chg="mod">
          <ac:chgData name="R DM" userId="7f68c2b480259155" providerId="LiveId" clId="{6A129C04-AC32-40C8-A3CF-7BFC3C7A8A89}" dt="2023-05-31T16:12:34.023" v="3" actId="255"/>
          <ac:spMkLst>
            <pc:docMk/>
            <pc:sldMk cId="1590225511" sldId="316"/>
            <ac:spMk id="3" creationId="{C1C96F39-E431-04A9-445B-1FA678DA174C}"/>
          </ac:spMkLst>
        </pc:spChg>
      </pc:sldChg>
      <pc:sldChg chg="modSp">
        <pc:chgData name="R DM" userId="7f68c2b480259155" providerId="LiveId" clId="{6A129C04-AC32-40C8-A3CF-7BFC3C7A8A89}" dt="2023-05-31T16:13:03.976" v="5" actId="255"/>
        <pc:sldMkLst>
          <pc:docMk/>
          <pc:sldMk cId="1640508513" sldId="319"/>
        </pc:sldMkLst>
        <pc:spChg chg="mod">
          <ac:chgData name="R DM" userId="7f68c2b480259155" providerId="LiveId" clId="{6A129C04-AC32-40C8-A3CF-7BFC3C7A8A89}" dt="2023-05-31T16:13:03.976" v="5" actId="255"/>
          <ac:spMkLst>
            <pc:docMk/>
            <pc:sldMk cId="1640508513" sldId="319"/>
            <ac:spMk id="3" creationId="{635693FF-285E-2A61-0C71-A054DCB79D71}"/>
          </ac:spMkLst>
        </pc:spChg>
      </pc:sldChg>
      <pc:sldChg chg="del">
        <pc:chgData name="R DM" userId="7f68c2b480259155" providerId="LiveId" clId="{6A129C04-AC32-40C8-A3CF-7BFC3C7A8A89}" dt="2023-05-31T16:11:39.572" v="0" actId="47"/>
        <pc:sldMkLst>
          <pc:docMk/>
          <pc:sldMk cId="47066289" sldId="3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28068-AFBD-4979-B752-9EB6F90B138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9589-3E79-4C82-AA4A-FE78234F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3480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3480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31352" y="1769269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1352" y="2593181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anchor="b"/>
          <a:lstStyle>
            <a:lvl1pPr algn="l">
              <a:defRPr sz="5400" b="0" i="0" cap="none" baseline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Graphic 32">
            <a:extLst>
              <a:ext uri="{FF2B5EF4-FFF2-40B4-BE49-F238E27FC236}">
                <a16:creationId xmlns:a16="http://schemas.microsoft.com/office/drawing/2014/main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31">
            <a:extLst>
              <a:ext uri="{FF2B5EF4-FFF2-40B4-BE49-F238E27FC236}">
                <a16:creationId xmlns:a16="http://schemas.microsoft.com/office/drawing/2014/main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0" y="3127248"/>
            <a:ext cx="5276088" cy="112471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raphic 12">
            <a:extLst>
              <a:ext uri="{FF2B5EF4-FFF2-40B4-BE49-F238E27FC236}">
                <a16:creationId xmlns:a16="http://schemas.microsoft.com/office/drawing/2014/main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1" name="Graphic 13">
            <a:extLst>
              <a:ext uri="{FF2B5EF4-FFF2-40B4-BE49-F238E27FC236}">
                <a16:creationId xmlns:a16="http://schemas.microsoft.com/office/drawing/2014/main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2936" y="3127248"/>
            <a:ext cx="5833872" cy="3118104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0">
            <a:extLst>
              <a:ext uri="{FF2B5EF4-FFF2-40B4-BE49-F238E27FC236}">
                <a16:creationId xmlns:a16="http://schemas.microsoft.com/office/drawing/2014/main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Graphic 11">
            <a:extLst>
              <a:ext uri="{FF2B5EF4-FFF2-40B4-BE49-F238E27FC236}">
                <a16:creationId xmlns:a16="http://schemas.microsoft.com/office/drawing/2014/main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Graphic 12">
            <a:extLst>
              <a:ext uri="{FF2B5EF4-FFF2-40B4-BE49-F238E27FC236}">
                <a16:creationId xmlns:a16="http://schemas.microsoft.com/office/drawing/2014/main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Graphic 13">
            <a:extLst>
              <a:ext uri="{FF2B5EF4-FFF2-40B4-BE49-F238E27FC236}">
                <a16:creationId xmlns:a16="http://schemas.microsoft.com/office/drawing/2014/main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Graphic 15">
            <a:extLst>
              <a:ext uri="{FF2B5EF4-FFF2-40B4-BE49-F238E27FC236}">
                <a16:creationId xmlns:a16="http://schemas.microsoft.com/office/drawing/2014/main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Graphic 22">
            <a:extLst>
              <a:ext uri="{FF2B5EF4-FFF2-40B4-BE49-F238E27FC236}">
                <a16:creationId xmlns:a16="http://schemas.microsoft.com/office/drawing/2014/main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1">
            <a:extLst>
              <a:ext uri="{FF2B5EF4-FFF2-40B4-BE49-F238E27FC236}">
                <a16:creationId xmlns:a16="http://schemas.microsoft.com/office/drawing/2014/main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23">
            <a:extLst>
              <a:ext uri="{FF2B5EF4-FFF2-40B4-BE49-F238E27FC236}">
                <a16:creationId xmlns:a16="http://schemas.microsoft.com/office/drawing/2014/main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5" y="4498848"/>
            <a:ext cx="4434835" cy="510474"/>
          </a:xfrm>
        </p:spPr>
        <p:txBody>
          <a:bodyPr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25625"/>
            <a:ext cx="10771632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Graphic 22">
            <a:extLst>
              <a:ext uri="{FF2B5EF4-FFF2-40B4-BE49-F238E27FC236}">
                <a16:creationId xmlns:a16="http://schemas.microsoft.com/office/drawing/2014/main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3">
            <a:extLst>
              <a:ext uri="{FF2B5EF4-FFF2-40B4-BE49-F238E27FC236}">
                <a16:creationId xmlns:a16="http://schemas.microsoft.com/office/drawing/2014/main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Graphic 15">
            <a:extLst>
              <a:ext uri="{FF2B5EF4-FFF2-40B4-BE49-F238E27FC236}">
                <a16:creationId xmlns:a16="http://schemas.microsoft.com/office/drawing/2014/main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16">
            <a:extLst>
              <a:ext uri="{FF2B5EF4-FFF2-40B4-BE49-F238E27FC236}">
                <a16:creationId xmlns:a16="http://schemas.microsoft.com/office/drawing/2014/main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00332"/>
            <a:ext cx="12192000" cy="3890512"/>
          </a:xfrm>
        </p:spPr>
        <p:txBody>
          <a:bodyPr>
            <a:normAutofit/>
          </a:bodyPr>
          <a:lstStyle/>
          <a:p>
            <a:pPr algn="ctr"/>
            <a: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Mt. Calvary Baptist Church</a:t>
            </a:r>
            <a:b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“The Place”</a:t>
            </a:r>
            <a:b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31, 2023</a:t>
            </a:r>
            <a:b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 cant make my wrong right</a:t>
            </a:r>
            <a:b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 1:18-20; Matthew 27:1-6</a:t>
            </a:r>
            <a:b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800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14073-9F68-4B7E-A576-26899D58C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8483" y="3950563"/>
            <a:ext cx="6272324" cy="212456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Lucida Calligraphy" panose="03010101010101010101" pitchFamily="66" charset="0"/>
              </a:rPr>
              <a:t>Rev. Raphael D. Montgomery,</a:t>
            </a:r>
          </a:p>
          <a:p>
            <a:r>
              <a:rPr lang="en-US" sz="2400" dirty="0">
                <a:latin typeface="Lucida Calligraphy" panose="03010101010101010101" pitchFamily="66" charset="0"/>
              </a:rPr>
              <a:t>Pastor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769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EB9FD-23BF-AA5D-EA8F-E74FE1544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168" y="296006"/>
            <a:ext cx="1077163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thought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693FF-285E-2A61-0C71-A054DCB7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932154"/>
            <a:ext cx="11904956" cy="57893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TELL ME WHAT YOU THINK!!!!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E4BE0-6681-6B3D-DA51-C2296963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40508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BE17E-505E-7BD2-299C-71F979334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5" y="136525"/>
            <a:ext cx="11379578" cy="86384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Wages paid (Acts 1:18-20)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96F39-E431-04A9-445B-1FA678DA1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6647"/>
            <a:ext cx="12011487" cy="4978478"/>
          </a:xfrm>
        </p:spPr>
        <p:txBody>
          <a:bodyPr>
            <a:normAutofit/>
          </a:bodyPr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 paid for us to live</a:t>
            </a:r>
          </a:p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Judas got paid for him to die</a:t>
            </a:r>
          </a:p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a bad decision worse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B8E8A-9DFD-B41F-B13D-0F22FF220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25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A5238-8DC3-0FAD-F45C-B4C923F2B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" y="479393"/>
            <a:ext cx="12134087" cy="130330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Battles within (Matthew 27:1-6)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79012-0541-9AC1-5601-03FFB0327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82703"/>
            <a:ext cx="12192000" cy="4866672"/>
          </a:xfrm>
        </p:spPr>
        <p:txBody>
          <a:bodyPr>
            <a:normAutofit/>
          </a:bodyPr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Remorseful for what I have done (vs. 3-4)</a:t>
            </a:r>
          </a:p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I’m trying to fix the unfixable (vs. 3-4)</a:t>
            </a:r>
          </a:p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I’m trying to give it back, but they won’t </a:t>
            </a:r>
            <a:r>
              <a:rPr lang="en-US" sz="3800">
                <a:latin typeface="Times New Roman" panose="02020603050405020304" pitchFamily="18" charset="0"/>
                <a:cs typeface="Times New Roman" panose="02020603050405020304" pitchFamily="18" charset="0"/>
              </a:rPr>
              <a:t>take it back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(vs. 5)</a:t>
            </a:r>
          </a:p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hope for me (vs.5)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A139B-6197-5C6E-E3AC-F58DA90E4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830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Univers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919F73-B6C2-4A43-95E2-833EC48925FE}">
  <ds:schemaRefs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71af3243-3dd4-4a8d-8c0d-dd76da1f02a5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{59AAF3EA-297D-4DA1-8EDA-393B7DC5B301}tf89338750_win32</Template>
  <TotalTime>16624</TotalTime>
  <Words>135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Calligraphy</vt:lpstr>
      <vt:lpstr>Times New Roman</vt:lpstr>
      <vt:lpstr>Univers</vt:lpstr>
      <vt:lpstr>GradientUnivers</vt:lpstr>
      <vt:lpstr>Mt. Calvary Baptist Church “The Place” May 31, 2023 When I cant make my wrong right Act 1:18-20; Matthew 27:1-6  </vt:lpstr>
      <vt:lpstr>Main thought </vt:lpstr>
      <vt:lpstr>Wages paid (Acts 1:18-20)</vt:lpstr>
      <vt:lpstr>The Battles within (Matthew 27:1-6)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Mt. Calvary Baptist Church “The Place” 6/1/2022  The Benefits of Christ Ephesians 1:1-8</dc:title>
  <dc:creator>Raphael Montgomery</dc:creator>
  <cp:lastModifiedBy>R DM</cp:lastModifiedBy>
  <cp:revision>38</cp:revision>
  <cp:lastPrinted>2023-04-12T20:49:51Z</cp:lastPrinted>
  <dcterms:created xsi:type="dcterms:W3CDTF">2022-06-01T14:16:20Z</dcterms:created>
  <dcterms:modified xsi:type="dcterms:W3CDTF">2023-05-31T20:57:55Z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